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A629"/>
    <a:srgbClr val="47709B"/>
    <a:srgbClr val="0097C1"/>
    <a:srgbClr val="073A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>
      <p:cViewPr varScale="1">
        <p:scale>
          <a:sx n="161" d="100"/>
          <a:sy n="161" d="100"/>
        </p:scale>
        <p:origin x="78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099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EE1D53-4023-47FF-A5A9-5FA80F9AA741}" type="datetimeFigureOut">
              <a:rPr lang="en-CA" smtClean="0"/>
              <a:t>2022-08-15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825EDE4-9B87-4753-8EB3-C2E3C6F7C6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7655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EE1D53-4023-47FF-A5A9-5FA80F9AA741}" type="datetimeFigureOut">
              <a:rPr lang="en-CA" smtClean="0"/>
              <a:t>2022-08-15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825EDE4-9B87-4753-8EB3-C2E3C6F7C6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392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EE1D53-4023-47FF-A5A9-5FA80F9AA741}" type="datetimeFigureOut">
              <a:rPr lang="en-CA" smtClean="0"/>
              <a:t>2022-08-15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825EDE4-9B87-4753-8EB3-C2E3C6F7C6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525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492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036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EE1D53-4023-47FF-A5A9-5FA80F9AA741}" type="datetimeFigureOut">
              <a:rPr lang="en-CA" smtClean="0"/>
              <a:t>2022-08-15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825EDE4-9B87-4753-8EB3-C2E3C6F7C6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108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EE1D53-4023-47FF-A5A9-5FA80F9AA741}" type="datetimeFigureOut">
              <a:rPr lang="en-CA" smtClean="0"/>
              <a:t>2022-08-15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825EDE4-9B87-4753-8EB3-C2E3C6F7C6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602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EE1D53-4023-47FF-A5A9-5FA80F9AA741}" type="datetimeFigureOut">
              <a:rPr lang="en-CA" smtClean="0"/>
              <a:t>2022-08-15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825EDE4-9B87-4753-8EB3-C2E3C6F7C6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699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EE1D53-4023-47FF-A5A9-5FA80F9AA741}" type="datetimeFigureOut">
              <a:rPr lang="en-CA" smtClean="0"/>
              <a:t>2022-08-15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825EDE4-9B87-4753-8EB3-C2E3C6F7C6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96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EE1D53-4023-47FF-A5A9-5FA80F9AA741}" type="datetimeFigureOut">
              <a:rPr lang="en-CA" smtClean="0"/>
              <a:t>2022-08-15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825EDE4-9B87-4753-8EB3-C2E3C6F7C6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40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EE1D53-4023-47FF-A5A9-5FA80F9AA741}" type="datetimeFigureOut">
              <a:rPr lang="en-CA" smtClean="0"/>
              <a:t>2022-08-15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825EDE4-9B87-4753-8EB3-C2E3C6F7C6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250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514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73A5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73A5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97C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97C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97C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97C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1CBEE1B-9AB0-572E-1BA0-9B5DC7B9E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2910C59-C65B-5F11-5027-4A43739B8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971" y="699542"/>
            <a:ext cx="6132059" cy="1115610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C85247D0-BA06-F582-C676-DD8BC8EA06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5" b="24060"/>
          <a:stretch/>
        </p:blipFill>
        <p:spPr>
          <a:xfrm>
            <a:off x="323528" y="4083918"/>
            <a:ext cx="1517154" cy="8640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0F1698-ED15-AD9C-B1B0-9E3613AE8602}"/>
              </a:ext>
            </a:extLst>
          </p:cNvPr>
          <p:cNvSpPr txBox="1"/>
          <p:nvPr/>
        </p:nvSpPr>
        <p:spPr>
          <a:xfrm>
            <a:off x="4355976" y="437195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dirty="0">
                <a:solidFill>
                  <a:srgbClr val="47709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peerevidence.ca/</a:t>
            </a:r>
            <a:r>
              <a:rPr lang="en-CA" sz="2400" dirty="0" err="1">
                <a:solidFill>
                  <a:srgbClr val="47709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peip</a:t>
            </a:r>
            <a:endParaRPr lang="en-CA" sz="2400" dirty="0">
              <a:solidFill>
                <a:srgbClr val="47709B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B8B871-BF2E-F143-7471-C7BDA814703A}"/>
              </a:ext>
            </a:extLst>
          </p:cNvPr>
          <p:cNvSpPr txBox="1"/>
          <p:nvPr/>
        </p:nvSpPr>
        <p:spPr>
          <a:xfrm>
            <a:off x="2123728" y="1874733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October 21-22, 2022</a:t>
            </a:r>
            <a:endParaRPr lang="en-CA" sz="40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DE5D26-B349-CEF1-27B5-63229B1BE18E}"/>
              </a:ext>
            </a:extLst>
          </p:cNvPr>
          <p:cNvSpPr txBox="1"/>
          <p:nvPr/>
        </p:nvSpPr>
        <p:spPr>
          <a:xfrm>
            <a:off x="1583668" y="259610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D9A629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Virtual and In-Person</a:t>
            </a:r>
          </a:p>
          <a:p>
            <a:pPr algn="ctr"/>
            <a:r>
              <a:rPr lang="en-US" sz="2000" b="1" dirty="0">
                <a:solidFill>
                  <a:srgbClr val="D9A629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(DoubleTree by </a:t>
            </a:r>
            <a:r>
              <a:rPr lang="en-US" sz="2000" b="1" dirty="0" err="1">
                <a:solidFill>
                  <a:srgbClr val="D9A629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Hilton</a:t>
            </a:r>
            <a:r>
              <a:rPr lang="en-US" sz="2000" b="1" baseline="30000" dirty="0" err="1">
                <a:solidFill>
                  <a:srgbClr val="D9A629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TM</a:t>
            </a:r>
            <a:r>
              <a:rPr lang="en-US" sz="2000" b="1" dirty="0">
                <a:solidFill>
                  <a:srgbClr val="D9A629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West Edmonton)</a:t>
            </a:r>
            <a:endParaRPr lang="en-CA" sz="2000" dirty="0">
              <a:solidFill>
                <a:srgbClr val="D9A629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42C2A256-4EB8-F672-97E2-6BB35D8198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701" y="2571750"/>
            <a:ext cx="1059582" cy="105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81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19</Words>
  <Application>Microsoft Macintosh PowerPoint</Application>
  <PresentationFormat>On-screen Show (16:9)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Roboto Medium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Mike Kolber</cp:lastModifiedBy>
  <cp:revision>11</cp:revision>
  <dcterms:created xsi:type="dcterms:W3CDTF">2017-09-05T17:37:38Z</dcterms:created>
  <dcterms:modified xsi:type="dcterms:W3CDTF">2022-08-15T14:25:34Z</dcterms:modified>
</cp:coreProperties>
</file>