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A629"/>
    <a:srgbClr val="47709B"/>
    <a:srgbClr val="0097C1"/>
    <a:srgbClr val="073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 autoAdjust="0"/>
  </p:normalViewPr>
  <p:slideViewPr>
    <p:cSldViewPr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4F0E8-EF43-4874-BB68-BADBD4A1E08B}" type="datetimeFigureOut">
              <a:rPr lang="en-CA" smtClean="0"/>
              <a:t>2023-06-22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2F9EE-0787-4185-8C89-79224AD571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7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2F9EE-0787-4185-8C89-79224AD5716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041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09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EE1D53-4023-47FF-A5A9-5FA80F9AA741}" type="datetimeFigureOut">
              <a:rPr lang="en-CA" smtClean="0"/>
              <a:t>2023-06-22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5EDE4-9B87-4753-8EB3-C2E3C6F7C6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765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EE1D53-4023-47FF-A5A9-5FA80F9AA741}" type="datetimeFigureOut">
              <a:rPr lang="en-CA" smtClean="0"/>
              <a:t>2023-06-22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5EDE4-9B87-4753-8EB3-C2E3C6F7C6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39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EE1D53-4023-47FF-A5A9-5FA80F9AA741}" type="datetimeFigureOut">
              <a:rPr lang="en-CA" smtClean="0"/>
              <a:t>2023-06-22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5EDE4-9B87-4753-8EB3-C2E3C6F7C6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525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492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036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EE1D53-4023-47FF-A5A9-5FA80F9AA741}" type="datetimeFigureOut">
              <a:rPr lang="en-CA" smtClean="0"/>
              <a:t>2023-06-22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5EDE4-9B87-4753-8EB3-C2E3C6F7C6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108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EE1D53-4023-47FF-A5A9-5FA80F9AA741}" type="datetimeFigureOut">
              <a:rPr lang="en-CA" smtClean="0"/>
              <a:t>2023-06-22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5EDE4-9B87-4753-8EB3-C2E3C6F7C6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602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EE1D53-4023-47FF-A5A9-5FA80F9AA741}" type="datetimeFigureOut">
              <a:rPr lang="en-CA" smtClean="0"/>
              <a:t>2023-06-22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5EDE4-9B87-4753-8EB3-C2E3C6F7C6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699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EE1D53-4023-47FF-A5A9-5FA80F9AA741}" type="datetimeFigureOut">
              <a:rPr lang="en-CA" smtClean="0"/>
              <a:t>2023-06-22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5EDE4-9B87-4753-8EB3-C2E3C6F7C6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96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EE1D53-4023-47FF-A5A9-5FA80F9AA741}" type="datetimeFigureOut">
              <a:rPr lang="en-CA" smtClean="0"/>
              <a:t>2023-06-22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5EDE4-9B87-4753-8EB3-C2E3C6F7C6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40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EE1D53-4023-47FF-A5A9-5FA80F9AA741}" type="datetimeFigureOut">
              <a:rPr lang="en-CA" smtClean="0"/>
              <a:t>2023-06-22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5EDE4-9B87-4753-8EB3-C2E3C6F7C6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250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514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73A5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73A5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97C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97C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97C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97C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1CBEE1B-9AB0-572E-1BA0-9B5DC7B9E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C85247D0-BA06-F582-C676-DD8BC8EA06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5" b="24060"/>
          <a:stretch/>
        </p:blipFill>
        <p:spPr>
          <a:xfrm>
            <a:off x="323528" y="4083918"/>
            <a:ext cx="1517154" cy="8640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0F1698-ED15-AD9C-B1B0-9E3613AE8602}"/>
              </a:ext>
            </a:extLst>
          </p:cNvPr>
          <p:cNvSpPr txBox="1"/>
          <p:nvPr/>
        </p:nvSpPr>
        <p:spPr>
          <a:xfrm>
            <a:off x="4355976" y="437195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dirty="0">
                <a:solidFill>
                  <a:srgbClr val="47709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peerevidence.ca/</a:t>
            </a:r>
            <a:r>
              <a:rPr lang="en-CA" sz="2400" dirty="0" err="1">
                <a:solidFill>
                  <a:srgbClr val="47709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peip</a:t>
            </a:r>
            <a:endParaRPr lang="en-CA" sz="2400" dirty="0">
              <a:solidFill>
                <a:srgbClr val="47709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B8B871-BF2E-F143-7471-C7BDA814703A}"/>
              </a:ext>
            </a:extLst>
          </p:cNvPr>
          <p:cNvSpPr txBox="1"/>
          <p:nvPr/>
        </p:nvSpPr>
        <p:spPr>
          <a:xfrm>
            <a:off x="2018030" y="2607688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October 20-21, 2023</a:t>
            </a:r>
            <a:endParaRPr lang="en-CA" sz="40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3213700D-645F-F64B-D539-15BE250DB7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31" y="2474411"/>
            <a:ext cx="1231615" cy="1231615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0A71FD-71FE-75DD-6BF3-4C13F18E75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20" y="1154136"/>
            <a:ext cx="2603360" cy="1320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AA4413-93E8-9443-EF4F-FE5890B0EA06}"/>
              </a:ext>
            </a:extLst>
          </p:cNvPr>
          <p:cNvSpPr txBox="1"/>
          <p:nvPr/>
        </p:nvSpPr>
        <p:spPr>
          <a:xfrm>
            <a:off x="2771800" y="3315574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 person or Live Webcasting</a:t>
            </a:r>
          </a:p>
        </p:txBody>
      </p:sp>
    </p:spTree>
    <p:extLst>
      <p:ext uri="{BB962C8B-B14F-4D97-AF65-F5344CB8AC3E}">
        <p14:creationId xmlns:p14="http://schemas.microsoft.com/office/powerpoint/2010/main" val="2263581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</Words>
  <Application>Microsoft Macintosh PowerPoint</Application>
  <PresentationFormat>On-screen Show (16:9)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Roboto Medium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Mike Kolber</cp:lastModifiedBy>
  <cp:revision>18</cp:revision>
  <dcterms:created xsi:type="dcterms:W3CDTF">2017-09-05T17:37:38Z</dcterms:created>
  <dcterms:modified xsi:type="dcterms:W3CDTF">2023-06-22T20:42:36Z</dcterms:modified>
</cp:coreProperties>
</file>